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97" autoAdjust="0"/>
    <p:restoredTop sz="94660"/>
  </p:normalViewPr>
  <p:slideViewPr>
    <p:cSldViewPr>
      <p:cViewPr>
        <p:scale>
          <a:sx n="76" d="100"/>
          <a:sy n="76" d="100"/>
        </p:scale>
        <p:origin x="-135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831DB3-511A-4006-B15E-61E024210EC1}" type="datetimeFigureOut">
              <a:rPr lang="en-US" smtClean="0"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041CD8-3C58-479F-974B-477819BF33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WISE Buyer </a:t>
            </a:r>
            <a:br>
              <a:rPr lang="en-US" dirty="0" smtClean="0"/>
            </a:br>
            <a:r>
              <a:rPr lang="en-US" dirty="0" smtClean="0"/>
              <a:t>versus </a:t>
            </a:r>
            <a:br>
              <a:rPr lang="en-US" dirty="0" smtClean="0"/>
            </a:br>
            <a:r>
              <a:rPr lang="en-US" dirty="0" smtClean="0"/>
              <a:t>Conspicuous Consumer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3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Conspicuous Buy: </a:t>
            </a:r>
            <a:r>
              <a:rPr lang="en-US" dirty="0" err="1" smtClean="0"/>
              <a:t>Ipad</a:t>
            </a:r>
            <a:r>
              <a:rPr lang="en-US" dirty="0" smtClean="0"/>
              <a:t> Air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04800" y="0"/>
            <a:ext cx="3276601" cy="4419600"/>
          </a:xfrm>
        </p:spPr>
        <p:txBody>
          <a:bodyPr>
            <a:normAutofit/>
          </a:bodyPr>
          <a:lstStyle/>
          <a:p>
            <a:r>
              <a:rPr lang="en-US" dirty="0"/>
              <a:t>Apple </a:t>
            </a:r>
            <a:r>
              <a:rPr lang="en-US" dirty="0" err="1"/>
              <a:t>iPad</a:t>
            </a:r>
            <a:r>
              <a:rPr lang="en-US" dirty="0"/>
              <a:t> Air </a:t>
            </a:r>
            <a:r>
              <a:rPr lang="en-US" dirty="0" smtClean="0"/>
              <a:t>2 (64GB)</a:t>
            </a:r>
          </a:p>
          <a:p>
            <a:r>
              <a:rPr lang="en-US" dirty="0" smtClean="0"/>
              <a:t>Price: $554</a:t>
            </a:r>
          </a:p>
          <a:p>
            <a:r>
              <a:rPr lang="en-US" dirty="0" smtClean="0"/>
              <a:t>Why is it conspicuous?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Ipad</a:t>
            </a:r>
            <a:r>
              <a:rPr lang="en-US" dirty="0" smtClean="0"/>
              <a:t> is the most wanted tablet in the market</a:t>
            </a:r>
          </a:p>
          <a:p>
            <a:r>
              <a:rPr lang="en-US" dirty="0" smtClean="0"/>
              <a:t>Why is it expensive?</a:t>
            </a:r>
          </a:p>
          <a:p>
            <a:pPr lvl="1"/>
            <a:r>
              <a:rPr lang="en-US" dirty="0" smtClean="0"/>
              <a:t>This </a:t>
            </a:r>
            <a:r>
              <a:rPr lang="en-US" dirty="0" err="1" smtClean="0"/>
              <a:t>Ipad</a:t>
            </a:r>
            <a:r>
              <a:rPr lang="en-US" dirty="0" smtClean="0"/>
              <a:t> has 64gb and is the newest model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Apple iPad Air 2 MH182LL/A (64GB, Wi-Fi, Gold) NEWEST VER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3429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2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Buy: Samsung Galaxy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Samsung </a:t>
            </a:r>
            <a:r>
              <a:rPr lang="en-US" dirty="0"/>
              <a:t>Galaxy </a:t>
            </a:r>
            <a:r>
              <a:rPr lang="en-US" dirty="0" smtClean="0"/>
              <a:t>Tab 16gb </a:t>
            </a:r>
            <a:r>
              <a:rPr lang="en-US" dirty="0"/>
              <a:t> </a:t>
            </a:r>
          </a:p>
          <a:p>
            <a:r>
              <a:rPr lang="en-US" dirty="0" smtClean="0"/>
              <a:t>Price: $</a:t>
            </a:r>
            <a:r>
              <a:rPr lang="en-US" dirty="0"/>
              <a:t>244.99 </a:t>
            </a:r>
            <a:endParaRPr lang="en-US" dirty="0" smtClean="0"/>
          </a:p>
          <a:p>
            <a:r>
              <a:rPr lang="en-US" dirty="0" smtClean="0"/>
              <a:t>Why is it WISE?</a:t>
            </a:r>
          </a:p>
          <a:p>
            <a:pPr lvl="1"/>
            <a:r>
              <a:rPr lang="en-US" dirty="0" smtClean="0"/>
              <a:t>This tablet is cheaper but has similar functions</a:t>
            </a:r>
          </a:p>
          <a:p>
            <a:pPr lvl="1"/>
            <a:r>
              <a:rPr lang="en-US" dirty="0" smtClean="0"/>
              <a:t>I sacrifice GB space but I don’t need them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ecx.images-amazon.com/images/I/61XUQJONWuL._SL1500_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648200" cy="309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85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Conspicuous Buy: IPhone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284" y="731838"/>
            <a:ext cx="2939881" cy="347503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Iphone</a:t>
            </a:r>
            <a:r>
              <a:rPr lang="en-US" dirty="0" smtClean="0"/>
              <a:t> 6 (128GB)</a:t>
            </a:r>
          </a:p>
          <a:p>
            <a:r>
              <a:rPr lang="en-US" dirty="0" smtClean="0"/>
              <a:t>Price: $865.00</a:t>
            </a:r>
          </a:p>
          <a:p>
            <a:r>
              <a:rPr lang="en-US" dirty="0" smtClean="0"/>
              <a:t>Why is it conspicuous?</a:t>
            </a:r>
          </a:p>
          <a:p>
            <a:r>
              <a:rPr lang="en-US" dirty="0" smtClean="0"/>
              <a:t>People want </a:t>
            </a:r>
            <a:r>
              <a:rPr lang="en-US" dirty="0" err="1" smtClean="0"/>
              <a:t>iphone</a:t>
            </a:r>
            <a:r>
              <a:rPr lang="en-US" dirty="0" smtClean="0"/>
              <a:t> now days. </a:t>
            </a:r>
          </a:p>
          <a:p>
            <a:r>
              <a:rPr lang="en-US" dirty="0" smtClean="0"/>
              <a:t>Why is it expensive?</a:t>
            </a:r>
          </a:p>
          <a:p>
            <a:r>
              <a:rPr lang="en-US" dirty="0"/>
              <a:t>This </a:t>
            </a:r>
            <a:r>
              <a:rPr lang="en-US" dirty="0" err="1" smtClean="0"/>
              <a:t>Iphone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128gb </a:t>
            </a:r>
            <a:r>
              <a:rPr lang="en-US" dirty="0"/>
              <a:t>and is the newest </a:t>
            </a:r>
            <a:r>
              <a:rPr lang="en-US" dirty="0" smtClean="0"/>
              <a:t>model.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3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Buy: Galaxy s6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222" y="731838"/>
            <a:ext cx="2436005" cy="3475037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Samsung Galaxy </a:t>
            </a:r>
            <a:r>
              <a:rPr lang="en-US" dirty="0" smtClean="0"/>
              <a:t>s6 32gb</a:t>
            </a:r>
            <a:r>
              <a:rPr lang="en-US" dirty="0"/>
              <a:t> </a:t>
            </a:r>
          </a:p>
          <a:p>
            <a:r>
              <a:rPr lang="en-US" dirty="0"/>
              <a:t>Price: </a:t>
            </a:r>
            <a:r>
              <a:rPr lang="en-US" dirty="0" smtClean="0"/>
              <a:t>$579.00</a:t>
            </a:r>
          </a:p>
          <a:p>
            <a:r>
              <a:rPr lang="en-US" dirty="0" smtClean="0"/>
              <a:t>Why </a:t>
            </a:r>
            <a:r>
              <a:rPr lang="en-US" dirty="0"/>
              <a:t>is it WISE?</a:t>
            </a:r>
          </a:p>
          <a:p>
            <a:r>
              <a:rPr lang="en-US" dirty="0"/>
              <a:t>This </a:t>
            </a:r>
            <a:r>
              <a:rPr lang="en-US" dirty="0" smtClean="0"/>
              <a:t>galaxy s6 </a:t>
            </a:r>
            <a:r>
              <a:rPr lang="en-US" dirty="0"/>
              <a:t>is cheaper but has similar functions</a:t>
            </a:r>
          </a:p>
          <a:p>
            <a:r>
              <a:rPr lang="en-US" dirty="0"/>
              <a:t>I sacrifice GB space but I don’t need them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24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Conspicuous </a:t>
            </a:r>
            <a:r>
              <a:rPr lang="en-US" dirty="0" smtClean="0"/>
              <a:t>Buy: Jordan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17391"/>
            <a:ext cx="3346450" cy="2703931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New Jordan</a:t>
            </a:r>
          </a:p>
          <a:p>
            <a:r>
              <a:rPr lang="en-US" dirty="0" smtClean="0"/>
              <a:t>Price $300.00</a:t>
            </a:r>
          </a:p>
          <a:p>
            <a:r>
              <a:rPr lang="en-US" dirty="0" smtClean="0"/>
              <a:t> why is it conspicuous?</a:t>
            </a:r>
          </a:p>
          <a:p>
            <a:r>
              <a:rPr lang="en-US" dirty="0" smtClean="0"/>
              <a:t>Jordan is the most wanted shoes in the market. </a:t>
            </a:r>
          </a:p>
          <a:p>
            <a:r>
              <a:rPr lang="en-US" dirty="0"/>
              <a:t> Why is it expensive?</a:t>
            </a:r>
          </a:p>
          <a:p>
            <a:r>
              <a:rPr lang="en-US" dirty="0"/>
              <a:t>They cost so much because you're not just buying any basketball shoe but a shoe that revolutionized basketball shoes everywhere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44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Wise Buy: Puma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35697"/>
            <a:ext cx="3346450" cy="1867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Puma shoe </a:t>
            </a:r>
          </a:p>
          <a:p>
            <a:r>
              <a:rPr lang="en-US" dirty="0" smtClean="0"/>
              <a:t>Price $30.00</a:t>
            </a:r>
          </a:p>
          <a:p>
            <a:r>
              <a:rPr lang="en-US" dirty="0"/>
              <a:t>Why is it WISE?</a:t>
            </a:r>
          </a:p>
          <a:p>
            <a:r>
              <a:rPr lang="en-US" dirty="0" smtClean="0"/>
              <a:t>This shoe is cheaper but it look nice.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757734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179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WISE Buyer  versus  Conspicuous Consumer</vt:lpstr>
      <vt:lpstr>Conspicuous Buy: Ipad Air</vt:lpstr>
      <vt:lpstr>Wise Buy: Samsung Galaxy</vt:lpstr>
      <vt:lpstr>Conspicuous Buy: IPhone </vt:lpstr>
      <vt:lpstr>Wise Buy: Galaxy s6</vt:lpstr>
      <vt:lpstr>Conspicuous Buy: Jordan </vt:lpstr>
      <vt:lpstr>Wise Buy: Puma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Buyer  versus  Conspicuous Consumer</dc:title>
  <dc:creator>user</dc:creator>
  <cp:lastModifiedBy>student</cp:lastModifiedBy>
  <cp:revision>9</cp:revision>
  <dcterms:created xsi:type="dcterms:W3CDTF">2015-07-22T13:00:23Z</dcterms:created>
  <dcterms:modified xsi:type="dcterms:W3CDTF">2015-07-24T13:04:50Z</dcterms:modified>
</cp:coreProperties>
</file>