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075-156A-49B2-B051-B31101DFEE6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0960-2E8B-4069-8219-6ADA8D79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0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075-156A-49B2-B051-B31101DFEE6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0960-2E8B-4069-8219-6ADA8D79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5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075-156A-49B2-B051-B31101DFEE6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0960-2E8B-4069-8219-6ADA8D79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6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075-156A-49B2-B051-B31101DFEE6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0960-2E8B-4069-8219-6ADA8D79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075-156A-49B2-B051-B31101DFEE6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0960-2E8B-4069-8219-6ADA8D79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3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075-156A-49B2-B051-B31101DFEE6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0960-2E8B-4069-8219-6ADA8D79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1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075-156A-49B2-B051-B31101DFEE6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0960-2E8B-4069-8219-6ADA8D79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9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075-156A-49B2-B051-B31101DFEE6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0960-2E8B-4069-8219-6ADA8D79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6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075-156A-49B2-B051-B31101DFEE6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0960-2E8B-4069-8219-6ADA8D79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1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075-156A-49B2-B051-B31101DFEE6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0960-2E8B-4069-8219-6ADA8D79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4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075-156A-49B2-B051-B31101DFEE6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A0960-2E8B-4069-8219-6ADA8D79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0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5A075-156A-49B2-B051-B31101DFEE66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A0960-2E8B-4069-8219-6ADA8D79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6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142999"/>
          </a:xfrm>
        </p:spPr>
        <p:txBody>
          <a:bodyPr/>
          <a:lstStyle/>
          <a:p>
            <a:r>
              <a:rPr lang="en-US" dirty="0" smtClean="0"/>
              <a:t>Taylor Swift net worth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686800" cy="5715000"/>
          </a:xfrm>
        </p:spPr>
        <p:txBody>
          <a:bodyPr/>
          <a:lstStyle/>
          <a:p>
            <a:pPr algn="l"/>
            <a:r>
              <a:rPr lang="en-US" dirty="0" smtClean="0">
                <a:effectLst/>
              </a:rPr>
              <a:t>Taylor Swift is a seven-time GRAMMY winner, and the youngest recipient in history of the music industry’s highest honor, the GRAMMY Award for Album of the Year. </a:t>
            </a:r>
            <a:r>
              <a:rPr lang="en-US" dirty="0" smtClean="0"/>
              <a:t>T</a:t>
            </a:r>
            <a:r>
              <a:rPr lang="en-US" dirty="0" smtClean="0">
                <a:effectLst/>
              </a:rPr>
              <a:t>aylor Swift made $39,699,575.60 in 2013 from touring, album sales, royalties, and streaming fees — in the U.S. alone. Her tours behind Red, Speak Now, and Fearless have grossed $133 million, $123 million, and $63 million, respectively. She net worth $260 million.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63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52600"/>
            <a:ext cx="4038600" cy="4419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295399"/>
            <a:ext cx="4397711" cy="552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50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Taylor Swift net worth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4</cp:revision>
  <dcterms:created xsi:type="dcterms:W3CDTF">2015-07-22T12:53:08Z</dcterms:created>
  <dcterms:modified xsi:type="dcterms:W3CDTF">2015-07-22T13:49:43Z</dcterms:modified>
</cp:coreProperties>
</file>