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3CC0-8866-4E50-BC14-F11A41262F3D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4918-4416-4303-B7B6-F8D12CCAD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6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3CC0-8866-4E50-BC14-F11A41262F3D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4918-4416-4303-B7B6-F8D12CCAD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04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3CC0-8866-4E50-BC14-F11A41262F3D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4918-4416-4303-B7B6-F8D12CCAD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45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3CC0-8866-4E50-BC14-F11A41262F3D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4918-4416-4303-B7B6-F8D12CCAD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0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3CC0-8866-4E50-BC14-F11A41262F3D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4918-4416-4303-B7B6-F8D12CCAD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0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3CC0-8866-4E50-BC14-F11A41262F3D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4918-4416-4303-B7B6-F8D12CCAD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1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3CC0-8866-4E50-BC14-F11A41262F3D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4918-4416-4303-B7B6-F8D12CCAD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27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3CC0-8866-4E50-BC14-F11A41262F3D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4918-4416-4303-B7B6-F8D12CCAD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3CC0-8866-4E50-BC14-F11A41262F3D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4918-4416-4303-B7B6-F8D12CCAD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65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3CC0-8866-4E50-BC14-F11A41262F3D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4918-4416-4303-B7B6-F8D12CCAD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8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3CC0-8866-4E50-BC14-F11A41262F3D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4918-4416-4303-B7B6-F8D12CCAD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8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C3CC0-8866-4E50-BC14-F11A41262F3D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44918-4416-4303-B7B6-F8D12CCAD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92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"/>
            <a:ext cx="5943600" cy="914399"/>
          </a:xfrm>
        </p:spPr>
        <p:txBody>
          <a:bodyPr/>
          <a:lstStyle/>
          <a:p>
            <a:r>
              <a:rPr lang="en-US" dirty="0" smtClean="0"/>
              <a:t>Financial Goals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33400"/>
            <a:ext cx="7772400" cy="61722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Engineering is my career I want to be in the future. I want this career because I'll have the power to make a difference!</a:t>
            </a:r>
            <a:r>
              <a:rPr lang="en-US" dirty="0" smtClean="0"/>
              <a:t> By becoming an engineer, I  can help solve problems that are important to society. I  could be controlling and preventing pollution, developing new medicines, creating advanced technologies, even exploring new worlds. </a:t>
            </a:r>
            <a:r>
              <a:rPr lang="en-US" b="1" dirty="0" smtClean="0"/>
              <a:t> I will make $146,770 per year.</a:t>
            </a:r>
          </a:p>
          <a:p>
            <a:pPr algn="l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34157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House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buy a house</a:t>
            </a:r>
          </a:p>
          <a:p>
            <a:r>
              <a:rPr lang="en-US" dirty="0" smtClean="0"/>
              <a:t>I will live Atlanta GA </a:t>
            </a:r>
          </a:p>
          <a:p>
            <a:r>
              <a:rPr lang="en-US" dirty="0" smtClean="0"/>
              <a:t>My mortgage will be about 13,000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813061"/>
            <a:ext cx="4887686" cy="274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82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Goal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Buy a car </a:t>
            </a:r>
          </a:p>
          <a:p>
            <a:r>
              <a:rPr lang="en-US" dirty="0" smtClean="0"/>
              <a:t>Car is important to me because car provide a common means of transportation, whether it is a longer commute to work or a shorter trip to run errands around town.</a:t>
            </a:r>
          </a:p>
          <a:p>
            <a:r>
              <a:rPr lang="en-US" dirty="0" smtClean="0"/>
              <a:t>My car cost $83,495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543" y="4787714"/>
            <a:ext cx="3363686" cy="205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089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84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128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Financial Goals</vt:lpstr>
      <vt:lpstr>Long-Term House goals</vt:lpstr>
      <vt:lpstr>Long-Term Goal #3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Goals</dc:title>
  <dc:creator>student</dc:creator>
  <cp:lastModifiedBy>student</cp:lastModifiedBy>
  <cp:revision>7</cp:revision>
  <dcterms:created xsi:type="dcterms:W3CDTF">2015-07-23T11:24:41Z</dcterms:created>
  <dcterms:modified xsi:type="dcterms:W3CDTF">2015-07-23T13:11:43Z</dcterms:modified>
</cp:coreProperties>
</file>