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dwallet.com/credit-c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Kezia</a:t>
            </a:r>
            <a:r>
              <a:rPr lang="en-US" dirty="0" smtClean="0"/>
              <a:t> </a:t>
            </a:r>
            <a:r>
              <a:rPr lang="en-US" dirty="0" err="1" smtClean="0"/>
              <a:t>Kusi</a:t>
            </a:r>
            <a:r>
              <a:rPr lang="en-US" dirty="0" smtClean="0"/>
              <a:t> </a:t>
            </a:r>
            <a:r>
              <a:rPr lang="en-US" dirty="0" err="1" smtClean="0"/>
              <a:t>Appouh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b="1" dirty="0" smtClean="0"/>
              <a:t>10 </a:t>
            </a:r>
            <a:r>
              <a:rPr lang="en-US" dirty="0" smtClean="0"/>
              <a:t>Credit Cards</a:t>
            </a:r>
            <a:br>
              <a:rPr lang="en-US" dirty="0" smtClean="0"/>
            </a:br>
            <a:r>
              <a:rPr lang="en-US" dirty="0" smtClean="0"/>
              <a:t>-go to </a:t>
            </a:r>
            <a:r>
              <a:rPr lang="en-US" dirty="0" smtClean="0">
                <a:hlinkClick r:id="rId2"/>
              </a:rPr>
              <a:t>www.nerdwallet.com/credit-cards</a:t>
            </a:r>
            <a:endParaRPr lang="en-US" dirty="0" smtClean="0"/>
          </a:p>
          <a:p>
            <a:r>
              <a:rPr lang="en-US" dirty="0" smtClean="0"/>
              <a:t>Choose one credit card from each category</a:t>
            </a:r>
          </a:p>
          <a:p>
            <a:r>
              <a:rPr lang="en-US" dirty="0" smtClean="0"/>
              <a:t>Complete the information</a:t>
            </a:r>
          </a:p>
          <a:p>
            <a:r>
              <a:rPr lang="en-US" dirty="0" smtClean="0"/>
              <a:t>Make into PDF</a:t>
            </a:r>
          </a:p>
          <a:p>
            <a:r>
              <a:rPr lang="en-US" dirty="0" smtClean="0"/>
              <a:t>Upload to your website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5410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a REWARDS CARD</a:t>
            </a:r>
          </a:p>
          <a:p>
            <a:r>
              <a:rPr lang="en-US" sz="2000" dirty="0" smtClean="0"/>
              <a:t>Annual Fee: you pay $95 a year, but the first year is free	</a:t>
            </a:r>
          </a:p>
          <a:p>
            <a:r>
              <a:rPr lang="en-US" sz="2000" dirty="0" smtClean="0"/>
              <a:t>Rewards: 1 point per dollar</a:t>
            </a:r>
          </a:p>
          <a:p>
            <a:r>
              <a:rPr lang="en-US" sz="2000" dirty="0" smtClean="0"/>
              <a:t>APR: Variable %14-23</a:t>
            </a:r>
          </a:p>
          <a:p>
            <a:r>
              <a:rPr lang="en-US" sz="2000" dirty="0" smtClean="0"/>
              <a:t>Introductory APR:  N/A</a:t>
            </a:r>
          </a:p>
          <a:p>
            <a:r>
              <a:rPr lang="en-US" sz="2000" dirty="0" smtClean="0"/>
              <a:t>BALANCE TRANSFER: N/A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Why would you want this card?  </a:t>
            </a:r>
          </a:p>
          <a:p>
            <a:pPr marL="411480" lvl="1" indent="0">
              <a:buNone/>
            </a:pPr>
            <a:r>
              <a:rPr lang="en-US" dirty="0" smtClean="0"/>
              <a:t>This card offers you good points for making purchases. It’s a good rewards card. However, there is a fee and the interest rate is high.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CITI THANK YOU PREMIER CARD</a:t>
            </a:r>
            <a:endParaRPr lang="en-US" sz="3000" dirty="0"/>
          </a:p>
        </p:txBody>
      </p:sp>
      <p:pic>
        <p:nvPicPr>
          <p:cNvPr id="1028" name="Picture 4" descr="Citibank ThankYou Premier Credit 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3048000" cy="190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is Low Interest Card</a:t>
            </a:r>
          </a:p>
          <a:p>
            <a:r>
              <a:rPr lang="en-US" dirty="0"/>
              <a:t>Signing Promotion</a:t>
            </a:r>
          </a:p>
          <a:p>
            <a:r>
              <a:rPr lang="en-US" dirty="0"/>
              <a:t>Earn a $100 Bonus after you spend $500 on purchases in your first 3 months from account opening </a:t>
            </a:r>
          </a:p>
          <a:p>
            <a:r>
              <a:rPr lang="en-US" dirty="0"/>
              <a:t>Reward Rate</a:t>
            </a:r>
          </a:p>
          <a:p>
            <a:r>
              <a:rPr lang="en-US" dirty="0"/>
              <a:t>1.00%* question </a:t>
            </a:r>
          </a:p>
          <a:p>
            <a:r>
              <a:rPr lang="en-US" dirty="0"/>
              <a:t>Annual Fee</a:t>
            </a:r>
          </a:p>
          <a:p>
            <a:r>
              <a:rPr lang="en-US" dirty="0"/>
              <a:t>$0 </a:t>
            </a:r>
          </a:p>
          <a:p>
            <a:r>
              <a:rPr lang="en-US" dirty="0"/>
              <a:t>APR, Variable</a:t>
            </a:r>
          </a:p>
          <a:p>
            <a:r>
              <a:rPr lang="en-US" dirty="0"/>
              <a:t>APR: 13.99%-22.99% (Variable)</a:t>
            </a:r>
            <a:br>
              <a:rPr lang="en-US" dirty="0"/>
            </a:br>
            <a:r>
              <a:rPr lang="en-US" dirty="0"/>
              <a:t>Cash Advance APR: 24.99%, Variable </a:t>
            </a:r>
          </a:p>
          <a:p>
            <a:r>
              <a:rPr lang="en-US" dirty="0"/>
              <a:t>Intro APR Promotions</a:t>
            </a:r>
          </a:p>
          <a:p>
            <a:r>
              <a:rPr lang="en-US" dirty="0"/>
              <a:t>0% for 15 Months on purchases and 0% Intro APR for 15 months on balance transfers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Chase Freedom(R)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38400"/>
            <a:ext cx="3669842" cy="2933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131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is Student Card</a:t>
            </a:r>
          </a:p>
          <a:p>
            <a:r>
              <a:rPr lang="en-US" dirty="0"/>
              <a:t>Earn 1% cash back on all purchases, plus a 25% bonus on the cash back you earn each month you pay on time, for a total of 1.25% cash back</a:t>
            </a:r>
          </a:p>
          <a:p>
            <a:r>
              <a:rPr lang="en-US" dirty="0"/>
              <a:t>There’s no limit to the amount of cash back you can earn, and rewards don't expire</a:t>
            </a:r>
          </a:p>
          <a:p>
            <a:r>
              <a:rPr lang="en-US" dirty="0"/>
              <a:t>Get access to a higher credit line after making your first 5 monthly payments on time</a:t>
            </a:r>
          </a:p>
          <a:p>
            <a:r>
              <a:rPr lang="en-US" dirty="0"/>
              <a:t>Pay no annual or foreign transaction fees</a:t>
            </a:r>
          </a:p>
          <a:p>
            <a:r>
              <a:rPr lang="en-US" dirty="0"/>
              <a:t>Fraud coverage if your card is lost or stolen</a:t>
            </a:r>
          </a:p>
          <a:p>
            <a:r>
              <a:rPr lang="en-US" dirty="0"/>
              <a:t>Pick the monthly due date that works best for you</a:t>
            </a:r>
          </a:p>
          <a:p>
            <a:r>
              <a:rPr lang="en-US" dirty="0"/>
              <a:t>Free access to your credit score and learn how everyday decisions can affect your score using Capital One® Credit Tracker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2844"/>
          </a:xfrm>
        </p:spPr>
        <p:txBody>
          <a:bodyPr>
            <a:normAutofit fontScale="90000"/>
          </a:bodyPr>
          <a:lstStyle/>
          <a:p>
            <a:r>
              <a:rPr lang="en-US" dirty="0"/>
              <a:t>Journey® Student Rewards from Capital One®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38400"/>
            <a:ext cx="352981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is Business Card</a:t>
            </a:r>
          </a:p>
          <a:p>
            <a:r>
              <a:rPr lang="en-US" dirty="0"/>
              <a:t>Earn 2% cash back on every purchase, every day</a:t>
            </a:r>
          </a:p>
          <a:p>
            <a:r>
              <a:rPr lang="en-US" dirty="0"/>
              <a:t>Plus, a one-time $500 cash bonus once you spend $4,500 on purchases within the first 3 months</a:t>
            </a:r>
          </a:p>
          <a:p>
            <a:r>
              <a:rPr lang="en-US" dirty="0"/>
              <a:t>Cash rewards don't expire, and there are no categories to limit where or what you buy</a:t>
            </a:r>
          </a:p>
          <a:p>
            <a:r>
              <a:rPr lang="en-US" dirty="0"/>
              <a:t>$0 intro annual fee for the first year; $59 after that</a:t>
            </a:r>
          </a:p>
          <a:p>
            <a:r>
              <a:rPr lang="en-US" dirty="0"/>
              <a:t>Redeem cash rewards anytime, for any amount, even set up automatic redemption</a:t>
            </a:r>
          </a:p>
          <a:p>
            <a:r>
              <a:rPr lang="en-US" dirty="0"/>
              <a:t>No foreign transaction fees</a:t>
            </a:r>
          </a:p>
          <a:p>
            <a:r>
              <a:rPr lang="en-US" dirty="0"/>
              <a:t>Earn unlimited cash rewards that don't expire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Capital One® Spark® Cash for Business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90800"/>
            <a:ext cx="3323867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680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is TRAVEL CARD</a:t>
            </a:r>
          </a:p>
          <a:p>
            <a:r>
              <a:rPr lang="en-US" dirty="0"/>
              <a:t>Earn 10,000 bonus Flex Points after you spend $1,000 in Net Purchases within the first four months of account opening.</a:t>
            </a:r>
          </a:p>
          <a:p>
            <a:r>
              <a:rPr lang="en-US" dirty="0"/>
              <a:t>Earn One Flex Point for every $2 of eligible net purchases charged to your Card.</a:t>
            </a:r>
          </a:p>
          <a:p>
            <a:r>
              <a:rPr lang="en-US" dirty="0"/>
              <a:t>Earn Triple Flex Points for your charitable donations. Choose from a wide range of eligible local, national and international charities.</a:t>
            </a:r>
          </a:p>
          <a:p>
            <a:r>
              <a:rPr lang="en-US" dirty="0"/>
              <a:t>Use your Card for everyday purchases like gas and groceries.</a:t>
            </a:r>
          </a:p>
          <a:p>
            <a:r>
              <a:rPr lang="en-US" dirty="0"/>
              <a:t>No cap on the number of Flex Points you can earn.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U.S. Bank Flex Perks® Select Rewards Visa® Card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667000"/>
            <a:ext cx="3966604" cy="2515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631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791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a REWARD CARD</a:t>
            </a:r>
          </a:p>
          <a:p>
            <a:r>
              <a:rPr lang="en-US" dirty="0"/>
              <a:t>0% Intro APR on Balance Transfers and Purchases for 15 months. After that, the variable APR will be 12.99%-22.99%, based on your creditworthiness*</a:t>
            </a:r>
          </a:p>
          <a:p>
            <a:r>
              <a:rPr lang="en-US" dirty="0"/>
              <a:t>There is a balance transfer fee of either $5 or 3% of the amount of each transfer, whichever is greater</a:t>
            </a:r>
          </a:p>
          <a:p>
            <a:r>
              <a:rPr lang="en-US" dirty="0"/>
              <a:t>The only card that earns you cash back twice on every purchase with:</a:t>
            </a:r>
          </a:p>
          <a:p>
            <a:r>
              <a:rPr lang="en-US" dirty="0"/>
              <a:t>1% cash back when you buy</a:t>
            </a:r>
          </a:p>
          <a:p>
            <a:r>
              <a:rPr lang="en-US" dirty="0"/>
              <a:t>Plus 1% cash back as you pay for those purchases, whether you pay in full or over time*</a:t>
            </a:r>
          </a:p>
          <a:p>
            <a:r>
              <a:rPr lang="en-US" dirty="0"/>
              <a:t>No Category Restrictions, No Caps, No Enrollments in Rotating Categories</a:t>
            </a:r>
          </a:p>
          <a:p>
            <a:r>
              <a:rPr lang="en-US" dirty="0"/>
              <a:t>No Annual Fee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CITI DOUBLE CASH CARD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753" y="2514600"/>
            <a:ext cx="3048000" cy="1713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413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is BALANCE TRANSFER CARD</a:t>
            </a:r>
          </a:p>
          <a:p>
            <a:r>
              <a:rPr lang="en-US" dirty="0"/>
              <a:t>Signing Promotion</a:t>
            </a:r>
          </a:p>
          <a:p>
            <a:r>
              <a:rPr lang="en-US" dirty="0"/>
              <a:t>None </a:t>
            </a:r>
          </a:p>
          <a:p>
            <a:r>
              <a:rPr lang="en-US" dirty="0"/>
              <a:t>Reward Rate</a:t>
            </a:r>
          </a:p>
          <a:p>
            <a:r>
              <a:rPr lang="en-US" dirty="0"/>
              <a:t>1.00% </a:t>
            </a:r>
          </a:p>
          <a:p>
            <a:r>
              <a:rPr lang="en-US" dirty="0"/>
              <a:t>Annual Fee</a:t>
            </a:r>
          </a:p>
          <a:p>
            <a:r>
              <a:rPr lang="en-US" dirty="0"/>
              <a:t>$0 </a:t>
            </a:r>
          </a:p>
          <a:p>
            <a:r>
              <a:rPr lang="en-US" dirty="0"/>
              <a:t>APR, Variable</a:t>
            </a:r>
          </a:p>
          <a:p>
            <a:r>
              <a:rPr lang="en-US" dirty="0"/>
              <a:t>Purchase: 12.99%, Variable</a:t>
            </a:r>
            <a:br>
              <a:rPr lang="en-US" dirty="0"/>
            </a:br>
            <a:r>
              <a:rPr lang="en-US" dirty="0"/>
              <a:t>Cash Advance APR: 18.00%, Variable </a:t>
            </a:r>
          </a:p>
          <a:p>
            <a:r>
              <a:rPr lang="en-US" dirty="0"/>
              <a:t>Intro APR Promotions</a:t>
            </a:r>
          </a:p>
          <a:p>
            <a:r>
              <a:rPr lang="en-US" dirty="0"/>
              <a:t>Purchase: 0% for 7 </a:t>
            </a:r>
            <a:r>
              <a:rPr lang="en-US" dirty="0" err="1"/>
              <a:t>mos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Transfer: 1.90% for 12 </a:t>
            </a:r>
            <a:r>
              <a:rPr lang="en-US" dirty="0" err="1"/>
              <a:t>mos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Hancock Bank Visa Classic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393950"/>
            <a:ext cx="3225800" cy="2070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5086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111</TotalTime>
  <Words>557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Credit Card Comparison</vt:lpstr>
      <vt:lpstr>Instructions:</vt:lpstr>
      <vt:lpstr>CITI THANK YOU PREMIER CARD</vt:lpstr>
      <vt:lpstr>Chase Freedom(R)</vt:lpstr>
      <vt:lpstr>Journey® Student Rewards from Capital One®</vt:lpstr>
      <vt:lpstr>Capital One® Spark® Cash for Business</vt:lpstr>
      <vt:lpstr>U.S. Bank Flex Perks® Select Rewards Visa® Card</vt:lpstr>
      <vt:lpstr>CITI DOUBLE CASH CARD</vt:lpstr>
      <vt:lpstr>Hancock Bank Visa Classic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</cp:lastModifiedBy>
  <cp:revision>8</cp:revision>
  <dcterms:created xsi:type="dcterms:W3CDTF">2015-07-28T11:21:36Z</dcterms:created>
  <dcterms:modified xsi:type="dcterms:W3CDTF">2015-07-30T11:56:24Z</dcterms:modified>
</cp:coreProperties>
</file>