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4660"/>
  </p:normalViewPr>
  <p:slideViewPr>
    <p:cSldViewPr>
      <p:cViewPr>
        <p:scale>
          <a:sx n="76" d="100"/>
          <a:sy n="76" d="100"/>
        </p:scale>
        <p:origin x="-1338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171951-A983-4D6A-A1CF-12E815B2AE77}" type="datetimeFigureOut">
              <a:rPr lang="en-US" smtClean="0"/>
              <a:t>7/29/2015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8803E1-FB77-48DB-8A04-8C5A97CD246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Kezia</a:t>
            </a:r>
            <a:r>
              <a:rPr lang="en-US" dirty="0" smtClean="0"/>
              <a:t> </a:t>
            </a:r>
            <a:r>
              <a:rPr lang="en-US" dirty="0" err="1" smtClean="0"/>
              <a:t>kusi</a:t>
            </a:r>
            <a:r>
              <a:rPr lang="en-US" dirty="0" smtClean="0"/>
              <a:t> </a:t>
            </a:r>
            <a:r>
              <a:rPr lang="en-US" dirty="0" err="1" smtClean="0"/>
              <a:t>Appouh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40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</a:t>
            </a:r>
            <a:r>
              <a:rPr lang="en-US" b="1" dirty="0" smtClean="0"/>
              <a:t>SIX</a:t>
            </a:r>
            <a:r>
              <a:rPr lang="en-US" dirty="0" smtClean="0"/>
              <a:t> banks</a:t>
            </a:r>
          </a:p>
          <a:p>
            <a:r>
              <a:rPr lang="en-US" dirty="0" smtClean="0"/>
              <a:t>Find out the information</a:t>
            </a:r>
          </a:p>
          <a:p>
            <a:r>
              <a:rPr lang="en-US" dirty="0" smtClean="0"/>
              <a:t>Save as PDF</a:t>
            </a:r>
          </a:p>
          <a:p>
            <a:r>
              <a:rPr lang="en-US" dirty="0" smtClean="0"/>
              <a:t>Publish to your Website</a:t>
            </a:r>
          </a:p>
          <a:p>
            <a:r>
              <a:rPr lang="en-US" dirty="0" smtClean="0"/>
              <a:t>Here  are some research sites to help:</a:t>
            </a:r>
            <a:br>
              <a:rPr lang="en-US" dirty="0" smtClean="0"/>
            </a:br>
            <a:r>
              <a:rPr lang="en-US" dirty="0" smtClean="0"/>
              <a:t>-http://www.nerdwallet.com/rates/savings-account/</a:t>
            </a:r>
          </a:p>
          <a:p>
            <a:pPr lvl="1"/>
            <a:r>
              <a:rPr lang="en-US" dirty="0" smtClean="0"/>
              <a:t>Or </a:t>
            </a:r>
            <a:r>
              <a:rPr lang="en-US" dirty="0" err="1" smtClean="0"/>
              <a:t>google</a:t>
            </a:r>
            <a:r>
              <a:rPr lang="en-US" dirty="0" smtClean="0"/>
              <a:t> savings comparison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718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Bank of America Rewards Money Market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5410200" cy="4525963"/>
          </a:xfrm>
        </p:spPr>
        <p:txBody>
          <a:bodyPr>
            <a:normAutofit/>
          </a:bodyPr>
          <a:lstStyle/>
          <a:p>
            <a:r>
              <a:rPr lang="en-US" sz="1600" dirty="0" smtClean="0"/>
              <a:t>Where is it? </a:t>
            </a:r>
          </a:p>
          <a:p>
            <a:pPr lvl="1"/>
            <a:r>
              <a:rPr lang="en-US" sz="1600" dirty="0" smtClean="0"/>
              <a:t>It is from a traditional bank but has online access. </a:t>
            </a:r>
          </a:p>
          <a:p>
            <a:endParaRPr lang="en-US" sz="1600" dirty="0" smtClean="0"/>
          </a:p>
          <a:p>
            <a:r>
              <a:rPr lang="en-US" sz="1600" dirty="0" smtClean="0"/>
              <a:t>APY .03 	</a:t>
            </a:r>
          </a:p>
          <a:p>
            <a:endParaRPr lang="en-US" sz="1600" dirty="0" smtClean="0"/>
          </a:p>
          <a:p>
            <a:r>
              <a:rPr lang="en-US" sz="1600" dirty="0" smtClean="0"/>
              <a:t>Minimum Balance to Open = $25</a:t>
            </a:r>
          </a:p>
          <a:p>
            <a:endParaRPr lang="en-US" sz="1600" dirty="0" smtClean="0"/>
          </a:p>
          <a:p>
            <a:r>
              <a:rPr lang="en-US" sz="1600" dirty="0" smtClean="0"/>
              <a:t>Fees = no fee if you have a balance of $2,500 or $12 Monthly Fee</a:t>
            </a:r>
          </a:p>
          <a:p>
            <a:endParaRPr lang="en-US" sz="1600" dirty="0" smtClean="0"/>
          </a:p>
          <a:p>
            <a:r>
              <a:rPr lang="en-US" sz="1600" dirty="0" smtClean="0"/>
              <a:t>Transaction Limit: 6 transactions per month</a:t>
            </a:r>
          </a:p>
          <a:p>
            <a:endParaRPr lang="en-US" sz="1600" dirty="0" smtClean="0"/>
          </a:p>
          <a:p>
            <a:r>
              <a:rPr lang="en-US" sz="1600" dirty="0" smtClean="0"/>
              <a:t>Why is it good? –It has the highest interest rates of all BOA accounts</a:t>
            </a:r>
            <a:endParaRPr lang="en-US" sz="1600" dirty="0"/>
          </a:p>
        </p:txBody>
      </p:sp>
      <p:pic>
        <p:nvPicPr>
          <p:cNvPr id="1026" name="Picture 2" descr="https://lh6.ggpht.com/x8OtRvnO93xdOxzbOHZ5DSSTuk92OgI0koX3nFzl5eAx1onCjZooiCUDvVRfXUeDUQ=w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88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114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EXPRESS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66800"/>
            <a:ext cx="4495800" cy="5791200"/>
          </a:xfrm>
        </p:spPr>
        <p:txBody>
          <a:bodyPr/>
          <a:lstStyle/>
          <a:p>
            <a:r>
              <a:rPr lang="en-US" dirty="0" smtClean="0"/>
              <a:t>Traditional bank but has online access.</a:t>
            </a:r>
          </a:p>
          <a:p>
            <a:r>
              <a:rPr lang="en-US" dirty="0" smtClean="0"/>
              <a:t>APY 0.90</a:t>
            </a:r>
          </a:p>
          <a:p>
            <a:r>
              <a:rPr lang="en-US" dirty="0" smtClean="0"/>
              <a:t>Minimum balance to open= 0</a:t>
            </a:r>
          </a:p>
          <a:p>
            <a:r>
              <a:rPr lang="en-US" dirty="0" smtClean="0"/>
              <a:t>Fees =0</a:t>
            </a:r>
          </a:p>
          <a:p>
            <a:r>
              <a:rPr lang="en-US" dirty="0" smtClean="0"/>
              <a:t>Transaction Limit: 6 transactions per month</a:t>
            </a:r>
          </a:p>
          <a:p>
            <a:r>
              <a:rPr lang="en-US" dirty="0" smtClean="0"/>
              <a:t>Why is it good? No monthly fees.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540287"/>
            <a:ext cx="4343400" cy="28442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6168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National bank but has online access.</a:t>
            </a:r>
          </a:p>
          <a:p>
            <a:r>
              <a:rPr lang="en-US" dirty="0" smtClean="0"/>
              <a:t> APY 0.095</a:t>
            </a:r>
          </a:p>
          <a:p>
            <a:r>
              <a:rPr lang="en-US" dirty="0" smtClean="0"/>
              <a:t>Minimum balance to open: $500</a:t>
            </a:r>
          </a:p>
          <a:p>
            <a:r>
              <a:rPr lang="en-US" dirty="0" smtClean="0"/>
              <a:t>Fees:0</a:t>
            </a:r>
          </a:p>
          <a:p>
            <a:r>
              <a:rPr lang="en-US" dirty="0" smtClean="0"/>
              <a:t>Transaction limit: 6 transactions per month</a:t>
            </a:r>
          </a:p>
          <a:p>
            <a:r>
              <a:rPr lang="en-US" dirty="0" smtClean="0"/>
              <a:t>Why is it good? No annual fee.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383384"/>
            <a:ext cx="4343400" cy="3158032"/>
          </a:xfrm>
        </p:spPr>
      </p:pic>
    </p:spTree>
    <p:extLst>
      <p:ext uri="{BB962C8B-B14F-4D97-AF65-F5344CB8AC3E}">
        <p14:creationId xmlns:p14="http://schemas.microsoft.com/office/powerpoint/2010/main" val="155255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ONE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bank and online access</a:t>
            </a:r>
          </a:p>
          <a:p>
            <a:r>
              <a:rPr lang="en-US" dirty="0" smtClean="0"/>
              <a:t>APY 0.75</a:t>
            </a:r>
          </a:p>
          <a:p>
            <a:r>
              <a:rPr lang="en-US" dirty="0" smtClean="0"/>
              <a:t>Minimum balance to open: 0.1</a:t>
            </a:r>
          </a:p>
          <a:p>
            <a:r>
              <a:rPr lang="en-US" dirty="0" smtClean="0"/>
              <a:t>Fees: 0 </a:t>
            </a:r>
          </a:p>
          <a:p>
            <a:r>
              <a:rPr lang="en-US" dirty="0" smtClean="0"/>
              <a:t>Transaction limit: 6 transactions per month</a:t>
            </a:r>
          </a:p>
          <a:p>
            <a:r>
              <a:rPr lang="en-US" dirty="0" smtClean="0"/>
              <a:t>Why is it good? You do not have to pay to open an account. 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79964"/>
            <a:ext cx="4343400" cy="1964871"/>
          </a:xfrm>
        </p:spPr>
      </p:pic>
    </p:spTree>
    <p:extLst>
      <p:ext uri="{BB962C8B-B14F-4D97-AF65-F5344CB8AC3E}">
        <p14:creationId xmlns:p14="http://schemas.microsoft.com/office/powerpoint/2010/main" val="598797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SYNCHRONY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Traditional back and has online access</a:t>
            </a:r>
          </a:p>
          <a:p>
            <a:r>
              <a:rPr lang="en-US" dirty="0" smtClean="0"/>
              <a:t>Minimum deposit of $30 to open requirement to avoid a $5 monthly service charge</a:t>
            </a:r>
          </a:p>
          <a:p>
            <a:r>
              <a:rPr lang="en-US" dirty="0" smtClean="0"/>
              <a:t>Fees may reduce earnings.</a:t>
            </a:r>
          </a:p>
          <a:p>
            <a:r>
              <a:rPr lang="en-US" dirty="0" smtClean="0"/>
              <a:t>APY 1.05</a:t>
            </a:r>
          </a:p>
          <a:p>
            <a:r>
              <a:rPr lang="en-US" dirty="0" smtClean="0"/>
              <a:t>limited electronic and telephone transactions. There is a $20 fee for every withdrawal over six.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5" y="2771775"/>
            <a:ext cx="2381250" cy="2381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92167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NATIONWIDE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533400"/>
            <a:ext cx="52578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a traditional bank with online access</a:t>
            </a:r>
          </a:p>
          <a:p>
            <a:r>
              <a:rPr lang="en-US" dirty="0" smtClean="0"/>
              <a:t>APY 0.30</a:t>
            </a:r>
          </a:p>
          <a:p>
            <a:r>
              <a:rPr lang="en-US" dirty="0" smtClean="0"/>
              <a:t>Minimum balance to open: $1</a:t>
            </a:r>
          </a:p>
          <a:p>
            <a:r>
              <a:rPr lang="en-US" dirty="0" smtClean="0"/>
              <a:t>Fees: No monthly maintenance fee when you maintain a minimum daily balance of $300 or a monthly direct deposit of $25 or more. </a:t>
            </a:r>
          </a:p>
          <a:p>
            <a:pPr marL="0" indent="0">
              <a:buNone/>
            </a:pPr>
            <a:r>
              <a:rPr lang="en-US" dirty="0"/>
              <a:t> T</a:t>
            </a:r>
            <a:r>
              <a:rPr lang="en-US" dirty="0" smtClean="0"/>
              <a:t>ransaction limit:6 transactions per month</a:t>
            </a:r>
          </a:p>
          <a:p>
            <a:pPr marL="0" indent="0">
              <a:buNone/>
            </a:pPr>
            <a:r>
              <a:rPr lang="en-US" dirty="0" smtClean="0"/>
              <a:t>Why is it good? it doesn’t charge you fees unless you don’t have an active account or maintain a minimum daily balance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650" y="3390900"/>
            <a:ext cx="3238500" cy="1143000"/>
          </a:xfrm>
        </p:spPr>
      </p:pic>
    </p:spTree>
    <p:extLst>
      <p:ext uri="{BB962C8B-B14F-4D97-AF65-F5344CB8AC3E}">
        <p14:creationId xmlns:p14="http://schemas.microsoft.com/office/powerpoint/2010/main" val="342357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dirty="0" smtClean="0"/>
              <a:t>WELLS FARGO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90600"/>
            <a:ext cx="4495800" cy="5867400"/>
          </a:xfrm>
        </p:spPr>
        <p:txBody>
          <a:bodyPr/>
          <a:lstStyle/>
          <a:p>
            <a:r>
              <a:rPr lang="en-US" dirty="0" smtClean="0"/>
              <a:t>National bank but has  online access.</a:t>
            </a:r>
          </a:p>
          <a:p>
            <a:r>
              <a:rPr lang="en-US" dirty="0" smtClean="0"/>
              <a:t>APY 0.01</a:t>
            </a:r>
          </a:p>
          <a:p>
            <a:r>
              <a:rPr lang="en-US" dirty="0" smtClean="0"/>
              <a:t>Minimum balance to open : $10</a:t>
            </a:r>
          </a:p>
          <a:p>
            <a:r>
              <a:rPr lang="en-US" dirty="0" smtClean="0"/>
              <a:t>Fees 0</a:t>
            </a:r>
          </a:p>
          <a:p>
            <a:r>
              <a:rPr lang="en-US" dirty="0" smtClean="0"/>
              <a:t>Transaction limit: 6 transactions per month</a:t>
            </a:r>
          </a:p>
          <a:p>
            <a:r>
              <a:rPr lang="en-US" dirty="0" smtClean="0"/>
              <a:t>Why is it good? They do not charge you any fees.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15798"/>
            <a:ext cx="4343400" cy="20932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67529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384</TotalTime>
  <Words>331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Bank Comparison</vt:lpstr>
      <vt:lpstr>Instructions:</vt:lpstr>
      <vt:lpstr>Bank of America Rewards Money Market</vt:lpstr>
      <vt:lpstr>AMERICAN EXPRESS</vt:lpstr>
      <vt:lpstr>DISCOVER</vt:lpstr>
      <vt:lpstr>CAPITAL ONE </vt:lpstr>
      <vt:lpstr>SYNCHRONY BANK</vt:lpstr>
      <vt:lpstr>NATIONWIDE BANK</vt:lpstr>
      <vt:lpstr>WELLS FARGO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student</cp:lastModifiedBy>
  <cp:revision>22</cp:revision>
  <dcterms:created xsi:type="dcterms:W3CDTF">2015-07-28T11:21:36Z</dcterms:created>
  <dcterms:modified xsi:type="dcterms:W3CDTF">2015-07-29T18:13:08Z</dcterms:modified>
</cp:coreProperties>
</file>